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Syne Extra Bold"/>
      <p:regular r:id="rId18"/>
    </p:embeddedFont>
    <p:embeddedFont>
      <p:font typeface="Syne"/>
      <p:regular r:id="rId19"/>
    </p:embeddedFont>
    <p:embeddedFont>
      <p:font typeface="Syne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1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3282" y="603885"/>
            <a:ext cx="7610237" cy="2738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SmartCrop: AI-Powered Crop Recommendation System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253282" y="3671411"/>
            <a:ext cx="7610237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SmartCrop optimizes agriculture using machine learning. It recommends the best crop based on soil and weather. This increases yield and reduces resource waste.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53282" y="4969431"/>
            <a:ext cx="761023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TEAM MEMBERS: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53282" y="5566410"/>
            <a:ext cx="761023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Font typeface="+mj-lt"/>
              <a:buAutoNum type="arabicPeriod" startAt="1"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SHUBHAM  CHAUDHARY(202401100400184)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53282" y="5993606"/>
            <a:ext cx="761023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Font typeface="+mj-lt"/>
              <a:buAutoNum type="arabicPeriod" startAt="2"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SUDHAKAR KUMAR(202401100400190)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253282" y="6420803"/>
            <a:ext cx="761023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Font typeface="+mj-lt"/>
              <a:buAutoNum type="arabicPeriod" startAt="3"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SUDHANSHU GILL(2024011004000191)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253282" y="6847999"/>
            <a:ext cx="761023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Font typeface="+mj-lt"/>
              <a:buAutoNum type="arabicPeriod" startAt="4"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UTKARSH KUMAR SINGH(202401100400202)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6253282" y="7275195"/>
            <a:ext cx="761023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Font typeface="+mj-lt"/>
              <a:buAutoNum type="arabicPeriod" startAt="5"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VIKRANT BALIYAN(202401100400211)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437" y="503158"/>
            <a:ext cx="4575096" cy="571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OUTPUT</a:t>
            </a:r>
            <a:endParaRPr lang="en-US" sz="3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0437" y="1555313"/>
            <a:ext cx="4158258" cy="723067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437" y="2484239"/>
            <a:ext cx="4158258" cy="348365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40437" y="6173748"/>
            <a:ext cx="5347811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endParaRPr lang="en-US" sz="14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2353" y="1555313"/>
            <a:ext cx="5107662" cy="500955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442353" y="6770727"/>
            <a:ext cx="7555111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endParaRPr lang="en-US" sz="1400" dirty="0"/>
          </a:p>
        </p:txBody>
      </p:sp>
      <p:sp>
        <p:nvSpPr>
          <p:cNvPr id="8" name="Text 3"/>
          <p:cNvSpPr/>
          <p:nvPr/>
        </p:nvSpPr>
        <p:spPr>
          <a:xfrm>
            <a:off x="640437" y="7434024"/>
            <a:ext cx="13349526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SmartCrop revolutionizes crop selection. It drives data-driven decisions for sustainable agriculture. We improve farmer livelihoods and global food security.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50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528649"/>
            <a:ext cx="60307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Suboptimal Crop Selection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Leads to reduced yields and significant losses.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8355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3913465"/>
            <a:ext cx="55172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Inefficient Resource Use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Wastes water, fertilizers, and pesticides.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298281"/>
            <a:ext cx="52330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Lack of Real-time Data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Hinders informed decision-making for farmers.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6052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530906" y="6683097"/>
            <a:ext cx="47040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Massive Crop Losses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71735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$33 billion lost in 2023 due to poor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0202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Acquisition and Preprocessing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86557"/>
            <a:ext cx="35603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Key Data Types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6770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Soil data: pH, NPK, moisture, organic matter.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39757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Weather data: temperature, rainfall, humidity, sunlight.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886557"/>
            <a:ext cx="36186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Sources &amp; Scale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46770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USDA, NOAA, local agricultural offices.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5034677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Historical yield from 500+ farms in 10 states.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3886557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Preprocessing Steps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482203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Cleaning: missing values, outlier removal.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575190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Feature engineering for relevant inputs.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57230"/>
            <a:ext cx="9688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Classification Models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06171"/>
            <a:ext cx="4196358" cy="2901315"/>
          </a:xfrm>
          <a:prstGeom prst="roundRect">
            <a:avLst>
              <a:gd name="adj" fmla="val 328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840605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Models Evaluated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685353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Logistic Regression, SVM, Random Forest, XGBoost.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606171"/>
            <a:ext cx="4196358" cy="2901315"/>
          </a:xfrm>
          <a:prstGeom prst="roundRect">
            <a:avLst>
              <a:gd name="adj" fmla="val 328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4840605"/>
            <a:ext cx="35334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Top Performers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33102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Random Forest: 92% accuracy.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451396" y="583001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XGBoost: 0.91 F1-score for imbalanced classes.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40133" y="4606171"/>
            <a:ext cx="4196358" cy="2901315"/>
          </a:xfrm>
          <a:prstGeom prst="roundRect">
            <a:avLst>
              <a:gd name="adj" fmla="val 328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74568" y="4840605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Selection Criteria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74568" y="5685353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Based on precision, recall, and F1-score.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874568" y="6547247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Hyperparameter tuning via cross-validation.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138" y="896660"/>
            <a:ext cx="7695724" cy="1293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System Architecture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138" y="2536150"/>
            <a:ext cx="517208" cy="5172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48157" y="2622709"/>
            <a:ext cx="1668780" cy="1293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Cloud-Based Platform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448157" y="4039791"/>
            <a:ext cx="1668780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Built on AWS for scalability.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541" y="2536150"/>
            <a:ext cx="517208" cy="5172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099560" y="2622709"/>
            <a:ext cx="1668780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Management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099560" y="3716536"/>
            <a:ext cx="1668780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PostgreSQL for soil and historical data.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6944" y="2536150"/>
            <a:ext cx="517208" cy="5172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50963" y="2622709"/>
            <a:ext cx="1668780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Real-time Access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750963" y="3716536"/>
            <a:ext cx="1668780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REST API for recommendations.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138" y="5159454"/>
            <a:ext cx="517208" cy="5172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48157" y="5246013"/>
            <a:ext cx="1668780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User Interface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1448157" y="6339840"/>
            <a:ext cx="1668780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Intuitive web and mobile app for farmers.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450" y="434102"/>
            <a:ext cx="6317575" cy="493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Feature Importance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450" y="1243013"/>
            <a:ext cx="13525500" cy="75742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2450" y="8994815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Rainfall and temperature are primary indicators. Nitrogen levels show secondary importance. pH level helps inform disease resistance of recommendations.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8155" y="590788"/>
            <a:ext cx="6943844" cy="426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Results and Performance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478155" y="1290876"/>
            <a:ext cx="8187690" cy="450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20%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3627477" y="1912382"/>
            <a:ext cx="1889046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Yield Increase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478155" y="2207657"/>
            <a:ext cx="8187690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Average crop yield increase in pilot farms.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478155" y="2904292"/>
            <a:ext cx="8187690" cy="450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15%</a:t>
            </a:r>
            <a:endParaRPr lang="en-US" sz="3550" dirty="0"/>
          </a:p>
        </p:txBody>
      </p:sp>
      <p:sp>
        <p:nvSpPr>
          <p:cNvPr id="8" name="Text 5"/>
          <p:cNvSpPr/>
          <p:nvPr/>
        </p:nvSpPr>
        <p:spPr>
          <a:xfrm>
            <a:off x="3406497" y="3525798"/>
            <a:ext cx="2331006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Water Reduction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478155" y="3821073"/>
            <a:ext cx="8187690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Decrease in water usage.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478155" y="4517708"/>
            <a:ext cx="8187690" cy="450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10%</a:t>
            </a:r>
            <a:endParaRPr lang="en-US" sz="3550" dirty="0"/>
          </a:p>
        </p:txBody>
      </p:sp>
      <p:sp>
        <p:nvSpPr>
          <p:cNvPr id="11" name="Text 8"/>
          <p:cNvSpPr/>
          <p:nvPr/>
        </p:nvSpPr>
        <p:spPr>
          <a:xfrm>
            <a:off x="3304223" y="5139214"/>
            <a:ext cx="2535436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Fertilizer Decrease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478155" y="5434489"/>
            <a:ext cx="8187690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Reduction in fertilizer consumption.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478155" y="6131123"/>
            <a:ext cx="8187690" cy="450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3x</a:t>
            </a:r>
            <a:endParaRPr lang="en-US" sz="3550" dirty="0"/>
          </a:p>
        </p:txBody>
      </p:sp>
      <p:sp>
        <p:nvSpPr>
          <p:cNvPr id="14" name="Text 11"/>
          <p:cNvSpPr/>
          <p:nvPr/>
        </p:nvSpPr>
        <p:spPr>
          <a:xfrm>
            <a:off x="3718084" y="6752630"/>
            <a:ext cx="1707833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ROI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478155" y="7047905"/>
            <a:ext cx="8187690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Return on investment for early adopters.</a:t>
            </a:r>
            <a:endParaRPr lang="en-US" sz="1050" dirty="0"/>
          </a:p>
        </p:txBody>
      </p:sp>
      <p:sp>
        <p:nvSpPr>
          <p:cNvPr id="16" name="Text 13"/>
          <p:cNvSpPr/>
          <p:nvPr/>
        </p:nvSpPr>
        <p:spPr>
          <a:xfrm>
            <a:off x="478155" y="7420213"/>
            <a:ext cx="8187690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Successful deployment across diverse climate zones.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76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Challenges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scarcity in remote areas is a hurdle.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Variability in soil types and weather patterns exists.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Farmer adoption and training is crucial.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Maintaining model accuracy over time is vital.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Ensuring data privacy and security is paramount.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3199"/>
            <a:ext cx="101432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95607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303973" y="1995607"/>
            <a:ext cx="63110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Satellite Imagery Integration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303973" y="2486025"/>
            <a:ext cx="125326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For enhanced crop monitoring.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1133951" y="3075742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644134" y="3075742"/>
            <a:ext cx="57745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Pest &amp; Disease Prediction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644134" y="3566160"/>
            <a:ext cx="121924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Adding new predictive models.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474232" y="4155877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984415" y="4155877"/>
            <a:ext cx="74243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Personalized Recommendations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984415" y="4646295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Tailored advice for individual farms.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814513" y="5236012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324695" y="5236012"/>
            <a:ext cx="46691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Expanded Coverage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2324695" y="5726430"/>
            <a:ext cx="115119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Reaching new regions and diverse crops.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474232" y="6316147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984415" y="6316147"/>
            <a:ext cx="57570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Continuous Improvement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984415" y="6806565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Creating a feedback loop for model refinement.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2025-05-27T09:44:11Z</dcterms:created>
  <dcterms:modified xsi:type="dcterms:W3CDTF">2025-05-27T09:44:11Z</dcterms:modified>
</cp:coreProperties>
</file>